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8" autoAdjust="0"/>
    <p:restoredTop sz="83485" autoAdjust="0"/>
  </p:normalViewPr>
  <p:slideViewPr>
    <p:cSldViewPr snapToGrid="0" snapToObjects="1">
      <p:cViewPr>
        <p:scale>
          <a:sx n="108" d="100"/>
          <a:sy n="108" d="100"/>
        </p:scale>
        <p:origin x="-2360" y="-8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12/10/17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12/10/17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</a:t>
            </a:r>
            <a:r>
              <a:rPr lang="en-US" sz="2800" spc="-1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30575</TotalTime>
  <Words>1394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Vince Russo</cp:lastModifiedBy>
  <cp:revision>292</cp:revision>
  <dcterms:created xsi:type="dcterms:W3CDTF">2015-10-05T21:15:00Z</dcterms:created>
  <dcterms:modified xsi:type="dcterms:W3CDTF">2017-12-11T04:07:32Z</dcterms:modified>
  <cp:category/>
</cp:coreProperties>
</file>